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231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314700" y="6019800"/>
            <a:ext cx="2286000" cy="304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CB9E14-B880-6373-A19E-53A2D526E1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كليد واژه‌ها:</a:t>
            </a:r>
            <a:r>
              <a:rPr lang="fa-IR" dirty="0">
                <a:cs typeface="B Nazanin" panose="00000400000000000000" pitchFamily="2" charset="-78"/>
              </a:rPr>
              <a:t>.......</a:t>
            </a:r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7C600E0-56E6-160B-CB34-7C7DDCAD8A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cs typeface="B Nazanin" panose="00000400000000000000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67D166-4AE2-5C2B-2DBD-94260A8354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A9CCE18-0644-6C36-C9EB-FDA542CA6B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یافته های تحقیق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2B8FB-71C6-31D2-2D63-FC27223906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F3F2A0C-A8E2-4003-1F2F-1AAA5F3179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منابع و ماخذ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E43E8B5-E390-FA9E-FBC8-93CDAFADFF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2673003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5" name="Rectangle 4"/>
          <p:cNvSpPr/>
          <p:nvPr/>
        </p:nvSpPr>
        <p:spPr>
          <a:xfrm>
            <a:off x="-76200" y="1151835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FE8FC4-391C-D4FA-BA72-6E752BF94B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260</Words>
  <Application>Microsoft Office PowerPoint</Application>
  <PresentationFormat>On-screen Show (4:3)</PresentationFormat>
  <Paragraphs>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martpc</dc:creator>
  <cp:lastModifiedBy>Admin</cp:lastModifiedBy>
  <cp:revision>34</cp:revision>
  <dcterms:created xsi:type="dcterms:W3CDTF">2016-12-29T16:17:13Z</dcterms:created>
  <dcterms:modified xsi:type="dcterms:W3CDTF">2024-11-03T10:52:21Z</dcterms:modified>
</cp:coreProperties>
</file>