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5" d="100"/>
          <a:sy n="35" d="100"/>
        </p:scale>
        <p:origin x="942" y="282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154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9248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80404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25691" y="4095750"/>
            <a:ext cx="15864277" cy="37528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9170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ENGY08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" b="8583"/>
          <a:stretch/>
        </p:blipFill>
        <p:spPr>
          <a:xfrm>
            <a:off x="0" y="57150"/>
            <a:ext cx="228600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55</cp:revision>
  <cp:lastPrinted>2024-06-02T08:28:02Z</cp:lastPrinted>
  <dcterms:created xsi:type="dcterms:W3CDTF">2016-12-29T15:47:39Z</dcterms:created>
  <dcterms:modified xsi:type="dcterms:W3CDTF">2024-11-03T10:44:36Z</dcterms:modified>
</cp:coreProperties>
</file>