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9" d="100"/>
          <a:sy n="39" d="100"/>
        </p:scale>
        <p:origin x="618" y="30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11/3/2024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11/3/2024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4267200"/>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9916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02114" y="15114656"/>
            <a:ext cx="5588966" cy="707886"/>
          </a:xfrm>
          <a:prstGeom prst="rect">
            <a:avLst/>
          </a:prstGeom>
          <a:noFill/>
        </p:spPr>
        <p:txBody>
          <a:bodyPr wrap="none" rtlCol="0">
            <a:spAutoFit/>
          </a:bodyPr>
          <a:lstStyle/>
          <a:p>
            <a:r>
              <a:rPr lang="en-US" sz="4000" dirty="0">
                <a:cs typeface="B Lotus" panose="00000400000000000000" pitchFamily="2" charset="-78"/>
              </a:rPr>
              <a:t>Discussion and conclusion</a:t>
            </a:r>
          </a:p>
        </p:txBody>
      </p:sp>
      <p:sp>
        <p:nvSpPr>
          <p:cNvPr id="30" name="TextBox 29"/>
          <p:cNvSpPr txBox="1"/>
          <p:nvPr/>
        </p:nvSpPr>
        <p:spPr>
          <a:xfrm rot="16200000">
            <a:off x="20519481" y="14959836"/>
            <a:ext cx="2891946" cy="707886"/>
          </a:xfrm>
          <a:prstGeom prst="rect">
            <a:avLst/>
          </a:prstGeom>
          <a:noFill/>
        </p:spPr>
        <p:txBody>
          <a:bodyPr wrap="none" rtlCol="0">
            <a:spAutoFit/>
          </a:bodyPr>
          <a:lstStyle/>
          <a:p>
            <a:r>
              <a:rPr lang="en-US" sz="4000" dirty="0">
                <a:latin typeface="Calibri (Body)"/>
                <a:cs typeface="Times New Roman" panose="02020603050405020304" pitchFamily="18" charset="0"/>
              </a:rPr>
              <a:t>Introduction </a:t>
            </a:r>
          </a:p>
        </p:txBody>
      </p:sp>
      <p:sp>
        <p:nvSpPr>
          <p:cNvPr id="25" name="TextBox 24"/>
          <p:cNvSpPr txBox="1"/>
          <p:nvPr/>
        </p:nvSpPr>
        <p:spPr>
          <a:xfrm rot="16200000">
            <a:off x="-193677" y="22537156"/>
            <a:ext cx="2472793" cy="707886"/>
          </a:xfrm>
          <a:prstGeom prst="rect">
            <a:avLst/>
          </a:prstGeom>
          <a:noFill/>
        </p:spPr>
        <p:txBody>
          <a:bodyPr wrap="none" rtlCol="0">
            <a:spAutoFit/>
          </a:bodyPr>
          <a:lstStyle/>
          <a:p>
            <a:r>
              <a:rPr lang="en-US" sz="4000" dirty="0">
                <a:cs typeface="B Lotus" panose="00000400000000000000" pitchFamily="2" charset="-78"/>
              </a:rPr>
              <a:t>References</a:t>
            </a:r>
          </a:p>
        </p:txBody>
      </p:sp>
      <p:sp>
        <p:nvSpPr>
          <p:cNvPr id="26" name="Rounded Rectangle 25"/>
          <p:cNvSpPr/>
          <p:nvPr/>
        </p:nvSpPr>
        <p:spPr>
          <a:xfrm>
            <a:off x="1981200" y="7924800"/>
            <a:ext cx="3048000" cy="8191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13174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58922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ENGY08</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dirty="0">
                <a:latin typeface="Calibri (Body)"/>
                <a:cs typeface="Times New Roman" panose="02020603050405020304" pitchFamily="18" charset="0"/>
              </a:rPr>
              <a:t>Materials and Methods</a:t>
            </a:r>
          </a:p>
        </p:txBody>
      </p:sp>
      <p:pic>
        <p:nvPicPr>
          <p:cNvPr id="2" name="Picture 1">
            <a:extLst>
              <a:ext uri="{FF2B5EF4-FFF2-40B4-BE49-F238E27FC236}">
                <a16:creationId xmlns:a16="http://schemas.microsoft.com/office/drawing/2014/main" id="{2739EF0C-1B86-089B-76A6-CE66E4985B42}"/>
              </a:ext>
            </a:extLst>
          </p:cNvPr>
          <p:cNvPicPr>
            <a:picLocks noChangeAspect="1"/>
          </p:cNvPicPr>
          <p:nvPr/>
        </p:nvPicPr>
        <p:blipFill>
          <a:blip r:embed="rId3">
            <a:extLst>
              <a:ext uri="{28A0092B-C50C-407E-A947-70E740481C1C}">
                <a14:useLocalDpi xmlns:a14="http://schemas.microsoft.com/office/drawing/2010/main" val="0"/>
              </a:ext>
            </a:extLst>
          </a:blip>
          <a:srcRect t="2930" b="8583"/>
          <a:stretch/>
        </p:blipFill>
        <p:spPr>
          <a:xfrm>
            <a:off x="0" y="-1"/>
            <a:ext cx="22860000" cy="4095751"/>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303</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martpc</dc:creator>
  <cp:lastModifiedBy>Admin</cp:lastModifiedBy>
  <cp:revision>46</cp:revision>
  <dcterms:created xsi:type="dcterms:W3CDTF">2016-12-29T15:47:39Z</dcterms:created>
  <dcterms:modified xsi:type="dcterms:W3CDTF">2024-11-03T10:46:14Z</dcterms:modified>
</cp:coreProperties>
</file>