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ACA24F-9A3F-CF09-959D-96D6AF0EC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AE47F6-51F5-7EE7-2FBD-60CD7ECEA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FBCAEA-1F47-5FA1-4DF2-954AAE437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1B30EF-9CDE-54B0-3D35-B741EE37B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CB2D5E-C631-F266-C938-64AE00EA79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7F8929-920F-1CB5-58B3-CAC0211597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33A6B2-57E4-8D6D-9C97-703E315EE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0FF828-966D-1A32-F525-8E572E0EF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37</cp:revision>
  <dcterms:created xsi:type="dcterms:W3CDTF">2016-12-29T16:17:13Z</dcterms:created>
  <dcterms:modified xsi:type="dcterms:W3CDTF">2024-11-03T10:51:32Z</dcterms:modified>
</cp:coreProperties>
</file>