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AF3473-9FFA-7887-0443-5257429B7B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8127BA-A5BF-1DCD-64CE-03EA9D71F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DCA766-B4A1-D401-C00C-57662323F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201FD7-5BC4-9A19-0AEE-467F5A5B64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FC4284-E956-C751-3BAE-6FE3929D87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F98D23-89DB-6FDA-1D90-B7B01ACC9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3F96DD-2A06-69EE-4DAD-9902784675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7988B9-5FB8-64DA-BB69-2B59E40C02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89</cp:revision>
  <dcterms:created xsi:type="dcterms:W3CDTF">2016-12-29T16:17:13Z</dcterms:created>
  <dcterms:modified xsi:type="dcterms:W3CDTF">2025-11-14T13:04:46Z</dcterms:modified>
</cp:coreProperties>
</file>