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524DCF7-2D6D-C9E7-C731-1FBE1C885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ED89B6-225E-6EE6-7E07-AFD7E0BDD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2E5C16-DD1D-02E2-14FD-726399D37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B54567-976C-B2BD-45DA-E85F269D1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11A7C4-B21A-790C-0FE2-AE2B1683D3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9B8143-1A57-45F9-DC3B-12BA8592F6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41D3EFB-9C8A-A538-8925-EBD838A740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88</cp:revision>
  <dcterms:created xsi:type="dcterms:W3CDTF">2016-12-29T16:17:13Z</dcterms:created>
  <dcterms:modified xsi:type="dcterms:W3CDTF">2025-11-12T10:44:15Z</dcterms:modified>
</cp:coreProperties>
</file>